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24384000" cy="13716000"/>
  <p:notesSz cx="6858000" cy="9144000"/>
  <p:defaultTextStyle>
    <a:lvl1pPr algn="ctr" defTabSz="825500">
      <a:defRPr sz="5200">
        <a:latin typeface="Franklin Gothic Book"/>
        <a:ea typeface="Franklin Gothic Book"/>
        <a:cs typeface="Franklin Gothic Book"/>
        <a:sym typeface="Franklin Gothic Book"/>
      </a:defRPr>
    </a:lvl1pPr>
    <a:lvl2pPr indent="228600" algn="ctr" defTabSz="825500">
      <a:defRPr sz="5200">
        <a:latin typeface="Franklin Gothic Book"/>
        <a:ea typeface="Franklin Gothic Book"/>
        <a:cs typeface="Franklin Gothic Book"/>
        <a:sym typeface="Franklin Gothic Book"/>
      </a:defRPr>
    </a:lvl2pPr>
    <a:lvl3pPr indent="457200" algn="ctr" defTabSz="825500">
      <a:defRPr sz="5200">
        <a:latin typeface="Franklin Gothic Book"/>
        <a:ea typeface="Franklin Gothic Book"/>
        <a:cs typeface="Franklin Gothic Book"/>
        <a:sym typeface="Franklin Gothic Book"/>
      </a:defRPr>
    </a:lvl3pPr>
    <a:lvl4pPr indent="685800" algn="ctr" defTabSz="825500">
      <a:defRPr sz="5200">
        <a:latin typeface="Franklin Gothic Book"/>
        <a:ea typeface="Franklin Gothic Book"/>
        <a:cs typeface="Franklin Gothic Book"/>
        <a:sym typeface="Franklin Gothic Book"/>
      </a:defRPr>
    </a:lvl4pPr>
    <a:lvl5pPr indent="914400" algn="ctr" defTabSz="825500">
      <a:defRPr sz="5200">
        <a:latin typeface="Franklin Gothic Book"/>
        <a:ea typeface="Franklin Gothic Book"/>
        <a:cs typeface="Franklin Gothic Book"/>
        <a:sym typeface="Franklin Gothic Book"/>
      </a:defRPr>
    </a:lvl5pPr>
    <a:lvl6pPr indent="1143000" algn="ctr" defTabSz="825500">
      <a:defRPr sz="5200">
        <a:latin typeface="Franklin Gothic Book"/>
        <a:ea typeface="Franklin Gothic Book"/>
        <a:cs typeface="Franklin Gothic Book"/>
        <a:sym typeface="Franklin Gothic Book"/>
      </a:defRPr>
    </a:lvl6pPr>
    <a:lvl7pPr indent="1371600" algn="ctr" defTabSz="825500">
      <a:defRPr sz="5200">
        <a:latin typeface="Franklin Gothic Book"/>
        <a:ea typeface="Franklin Gothic Book"/>
        <a:cs typeface="Franklin Gothic Book"/>
        <a:sym typeface="Franklin Gothic Book"/>
      </a:defRPr>
    </a:lvl7pPr>
    <a:lvl8pPr indent="1600200" algn="ctr" defTabSz="825500">
      <a:defRPr sz="5200">
        <a:latin typeface="Franklin Gothic Book"/>
        <a:ea typeface="Franklin Gothic Book"/>
        <a:cs typeface="Franklin Gothic Book"/>
        <a:sym typeface="Franklin Gothic Book"/>
      </a:defRPr>
    </a:lvl8pPr>
    <a:lvl9pPr indent="1828800" algn="ctr" defTabSz="825500">
      <a:defRPr sz="5200">
        <a:latin typeface="Franklin Gothic Book"/>
        <a:ea typeface="Franklin Gothic Book"/>
        <a:cs typeface="Franklin Gothic Book"/>
        <a:sym typeface="Franklin Gothic Book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5" name="Shape 5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2986014" y="4228255"/>
            <a:ext cx="20828001" cy="2718645"/>
          </a:xfrm>
          <a:prstGeom prst="rect">
            <a:avLst/>
          </a:prstGeom>
        </p:spPr>
        <p:txBody>
          <a:bodyPr anchor="b"/>
          <a:lstStyle>
            <a:lvl1pPr algn="r"/>
          </a:lstStyle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2986014" y="7073900"/>
            <a:ext cx="20828001" cy="3766628"/>
          </a:xfrm>
          <a:prstGeom prst="rect">
            <a:avLst/>
          </a:prstGeom>
        </p:spPr>
        <p:txBody>
          <a:bodyPr anchor="t"/>
          <a:lstStyle>
            <a:lvl1pPr marL="0" indent="0" algn="r">
              <a:spcBef>
                <a:spcPts val="0"/>
              </a:spcBef>
              <a:buSzTx/>
              <a:buNone/>
              <a:defRPr sz="5600"/>
            </a:lvl1pPr>
            <a:lvl2pPr marL="0" indent="228600" algn="r">
              <a:spcBef>
                <a:spcPts val="0"/>
              </a:spcBef>
              <a:buSzTx/>
              <a:buNone/>
              <a:defRPr sz="5600"/>
            </a:lvl2pPr>
            <a:lvl3pPr marL="0" indent="457200" algn="r">
              <a:spcBef>
                <a:spcPts val="0"/>
              </a:spcBef>
              <a:buSzTx/>
              <a:buNone/>
              <a:defRPr sz="5600"/>
            </a:lvl3pPr>
            <a:lvl4pPr marL="0" indent="685800" algn="r">
              <a:spcBef>
                <a:spcPts val="0"/>
              </a:spcBef>
              <a:buSzTx/>
              <a:buNone/>
              <a:defRPr sz="5600"/>
            </a:lvl4pPr>
            <a:lvl5pPr marL="0" indent="914400" algn="r">
              <a:spcBef>
                <a:spcPts val="0"/>
              </a:spcBef>
              <a:buSzTx/>
              <a:buNone/>
              <a:defRPr sz="5600"/>
            </a:lvl5pPr>
          </a:lstStyle>
          <a:p>
            <a:pPr lvl="0">
              <a:defRPr sz="1800"/>
            </a:pPr>
            <a:r>
              <a:rPr sz="5600"/>
              <a:t>Body Level One</a:t>
            </a:r>
            <a:endParaRPr sz="5600"/>
          </a:p>
          <a:p>
            <a:pPr lvl="1">
              <a:defRPr sz="1800"/>
            </a:pPr>
            <a:r>
              <a:rPr sz="5600"/>
              <a:t>Body Level Two</a:t>
            </a:r>
            <a:endParaRPr sz="5600"/>
          </a:p>
          <a:p>
            <a:pPr lvl="2">
              <a:defRPr sz="1800"/>
            </a:pPr>
            <a:r>
              <a:rPr sz="5600"/>
              <a:t>Body Level Three</a:t>
            </a:r>
            <a:endParaRPr sz="5600"/>
          </a:p>
          <a:p>
            <a:pPr lvl="3">
              <a:defRPr sz="1800"/>
            </a:pPr>
            <a:r>
              <a:rPr sz="5600"/>
              <a:t>Body Level Four</a:t>
            </a:r>
            <a:endParaRPr sz="5600"/>
          </a:p>
          <a:p>
            <a:pPr lvl="4">
              <a:defRPr sz="1800"/>
            </a:pPr>
            <a:r>
              <a:rPr sz="5600"/>
              <a:t>Body Level Five</a:t>
            </a:r>
          </a:p>
        </p:txBody>
      </p:sp>
      <p:pic>
        <p:nvPicPr>
          <p:cNvPr id="1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28952" y="494934"/>
            <a:ext cx="3585063" cy="15831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233332" y="11640990"/>
            <a:ext cx="1580683" cy="15831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96745" y="12992812"/>
            <a:ext cx="649155" cy="646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pasted-image.tif"/>
          <p:cNvPicPr/>
          <p:nvPr/>
        </p:nvPicPr>
        <p:blipFill>
          <a:blip r:embed="rId3">
            <a:alphaModFix amt="20000"/>
            <a:extLst/>
          </a:blip>
          <a:stretch>
            <a:fillRect/>
          </a:stretch>
        </p:blipFill>
        <p:spPr>
          <a:xfrm>
            <a:off x="-18817" y="12909550"/>
            <a:ext cx="24421634" cy="842731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015869" y="10396693"/>
            <a:ext cx="3060645" cy="30470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65806" y="4998194"/>
            <a:ext cx="7511239" cy="331694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61046" y="4998194"/>
            <a:ext cx="3311765" cy="33169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1778000" y="4272996"/>
            <a:ext cx="20828000" cy="2718646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1778000" y="7073900"/>
            <a:ext cx="20828000" cy="48901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600"/>
            </a:lvl1pPr>
            <a:lvl2pPr marL="0" indent="228600" algn="ctr">
              <a:spcBef>
                <a:spcPts val="0"/>
              </a:spcBef>
              <a:buSzTx/>
              <a:buNone/>
              <a:defRPr sz="5600"/>
            </a:lvl2pPr>
            <a:lvl3pPr marL="0" indent="457200" algn="ctr">
              <a:spcBef>
                <a:spcPts val="0"/>
              </a:spcBef>
              <a:buSzTx/>
              <a:buNone/>
              <a:defRPr sz="5600"/>
            </a:lvl3pPr>
            <a:lvl4pPr marL="0" indent="685800" algn="ctr">
              <a:spcBef>
                <a:spcPts val="0"/>
              </a:spcBef>
              <a:buSzTx/>
              <a:buNone/>
              <a:defRPr sz="5600"/>
            </a:lvl4pPr>
            <a:lvl5pPr marL="0" indent="914400" algn="ctr">
              <a:spcBef>
                <a:spcPts val="0"/>
              </a:spcBef>
              <a:buSzTx/>
              <a:buNone/>
              <a:defRPr sz="5600"/>
            </a:lvl5pPr>
          </a:lstStyle>
          <a:p>
            <a:pPr lvl="0">
              <a:defRPr sz="1800"/>
            </a:pPr>
            <a:r>
              <a:rPr sz="5600"/>
              <a:t>Body Level One</a:t>
            </a:r>
            <a:endParaRPr sz="5600"/>
          </a:p>
          <a:p>
            <a:pPr lvl="1">
              <a:defRPr sz="1800"/>
            </a:pPr>
            <a:r>
              <a:rPr sz="5600"/>
              <a:t>Body Level Two</a:t>
            </a:r>
            <a:endParaRPr sz="5600"/>
          </a:p>
          <a:p>
            <a:pPr lvl="2">
              <a:defRPr sz="1800"/>
            </a:pPr>
            <a:r>
              <a:rPr sz="5600"/>
              <a:t>Body Level Three</a:t>
            </a:r>
            <a:endParaRPr sz="5600"/>
          </a:p>
          <a:p>
            <a:pPr lvl="3">
              <a:defRPr sz="1800"/>
            </a:pPr>
            <a:r>
              <a:rPr sz="5600"/>
              <a:t>Body Level Four</a:t>
            </a:r>
            <a:endParaRPr sz="5600"/>
          </a:p>
          <a:p>
            <a:pPr lvl="4">
              <a:defRPr sz="1800"/>
            </a:pPr>
            <a:r>
              <a:rPr sz="5600"/>
              <a:t>Body Level Five</a:t>
            </a:r>
          </a:p>
        </p:txBody>
      </p:sp>
      <p:pic>
        <p:nvPicPr>
          <p:cNvPr id="15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02300" y="494934"/>
            <a:ext cx="3585062" cy="15831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6638" y="494934"/>
            <a:ext cx="1580683" cy="15831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Body Level One</a:t>
            </a:r>
            <a:endParaRPr sz="4400"/>
          </a:p>
          <a:p>
            <a:pPr lvl="1">
              <a:defRPr sz="1800"/>
            </a:pPr>
            <a:r>
              <a:rPr sz="4400"/>
              <a:t>Body Level Two</a:t>
            </a:r>
            <a:endParaRPr sz="4400"/>
          </a:p>
          <a:p>
            <a:pPr lvl="2">
              <a:defRPr sz="1800"/>
            </a:pPr>
            <a:r>
              <a:rPr sz="4400"/>
              <a:t>Body Level Three</a:t>
            </a:r>
            <a:endParaRPr sz="4400"/>
          </a:p>
          <a:p>
            <a:pPr lvl="3">
              <a:defRPr sz="1800"/>
            </a:pPr>
            <a:r>
              <a:rPr sz="4400"/>
              <a:t>Body Level Four</a:t>
            </a:r>
            <a:endParaRPr sz="4400"/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24" name="Shape 24"/>
          <p:cNvSpPr/>
          <p:nvPr>
            <p:ph type="body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Body Level One</a:t>
            </a:r>
            <a:endParaRPr sz="4400"/>
          </a:p>
          <a:p>
            <a:pPr lvl="1">
              <a:defRPr sz="1800"/>
            </a:pPr>
            <a:r>
              <a:rPr sz="4400"/>
              <a:t>Body Level Two</a:t>
            </a:r>
            <a:endParaRPr sz="4400"/>
          </a:p>
          <a:p>
            <a:pPr lvl="2">
              <a:defRPr sz="1800"/>
            </a:pPr>
            <a:r>
              <a:rPr sz="4400"/>
              <a:t>Body Level Three</a:t>
            </a:r>
            <a:endParaRPr sz="4400"/>
          </a:p>
          <a:p>
            <a:pPr lvl="3">
              <a:defRPr sz="1800"/>
            </a:pPr>
            <a:r>
              <a:rPr sz="4400"/>
              <a:t>Body Level Four</a:t>
            </a:r>
            <a:endParaRPr sz="4400"/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  <p:pic>
        <p:nvPicPr>
          <p:cNvPr id="25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96745" y="12992812"/>
            <a:ext cx="649155" cy="646276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26"/>
          <p:cNvSpPr/>
          <p:nvPr>
            <p:ph type="sldNum" sz="quarter" idx="2"/>
          </p:nvPr>
        </p:nvSpPr>
        <p:spPr>
          <a:xfrm>
            <a:off x="-3470" y="13081000"/>
            <a:ext cx="460178" cy="44450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27" name="pasted-image.tif"/>
          <p:cNvPicPr/>
          <p:nvPr/>
        </p:nvPicPr>
        <p:blipFill>
          <a:blip r:embed="rId3">
            <a:alphaModFix amt="20000"/>
            <a:extLst/>
          </a:blip>
          <a:stretch>
            <a:fillRect/>
          </a:stretch>
        </p:blipFill>
        <p:spPr>
          <a:xfrm>
            <a:off x="-18817" y="12909550"/>
            <a:ext cx="24421634" cy="8427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30" name="Shape 3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200"/>
              <a:t>Body Level One</a:t>
            </a:r>
            <a:endParaRPr sz="5200"/>
          </a:p>
          <a:p>
            <a:pPr lvl="1">
              <a:defRPr sz="1800"/>
            </a:pPr>
            <a:r>
              <a:rPr sz="5200"/>
              <a:t>Body Level Two</a:t>
            </a:r>
            <a:endParaRPr sz="5200"/>
          </a:p>
          <a:p>
            <a:pPr lvl="2">
              <a:defRPr sz="1800"/>
            </a:pPr>
            <a:r>
              <a:rPr sz="5200"/>
              <a:t>Body Level Three</a:t>
            </a:r>
            <a:endParaRPr sz="5200"/>
          </a:p>
          <a:p>
            <a:pPr lvl="3">
              <a:defRPr sz="1800"/>
            </a:pPr>
            <a:r>
              <a:rPr sz="5200"/>
              <a:t>Body Level Four</a:t>
            </a:r>
            <a:endParaRPr sz="5200"/>
          </a:p>
          <a:p>
            <a:pPr lvl="4">
              <a:defRPr sz="1800"/>
            </a:pPr>
            <a:r>
              <a:rPr sz="5200"/>
              <a:t>Body Level Five</a:t>
            </a:r>
          </a:p>
        </p:txBody>
      </p:sp>
      <p:sp>
        <p:nvSpPr>
          <p:cNvPr id="34" name="Shape 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 lvl="0">
              <a:defRPr sz="1800"/>
            </a:pPr>
            <a:r>
              <a:rPr sz="4500"/>
              <a:t>Body Level One</a:t>
            </a:r>
            <a:endParaRPr sz="4500"/>
          </a:p>
          <a:p>
            <a:pPr lvl="1">
              <a:defRPr sz="1800"/>
            </a:pPr>
            <a:r>
              <a:rPr sz="4500"/>
              <a:t>Body Level Two</a:t>
            </a:r>
            <a:endParaRPr sz="4500"/>
          </a:p>
          <a:p>
            <a:pPr lvl="2">
              <a:defRPr sz="1800"/>
            </a:pPr>
            <a:r>
              <a:rPr sz="4500"/>
              <a:t>Body Level Three</a:t>
            </a:r>
            <a:endParaRPr sz="4500"/>
          </a:p>
          <a:p>
            <a:pPr lvl="3">
              <a:defRPr sz="1800"/>
            </a:pPr>
            <a:r>
              <a:rPr sz="4500"/>
              <a:t>Body Level Four</a:t>
            </a:r>
            <a:endParaRPr sz="4500"/>
          </a:p>
          <a:p>
            <a:pPr lvl="4">
              <a:defRPr sz="1800"/>
            </a:pPr>
            <a:r>
              <a:rPr sz="4500"/>
              <a:t>Body Level Five</a:t>
            </a:r>
          </a:p>
        </p:txBody>
      </p:sp>
      <p:pic>
        <p:nvPicPr>
          <p:cNvPr id="38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96745" y="12992812"/>
            <a:ext cx="649155" cy="646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pasted-image.tif"/>
          <p:cNvPicPr/>
          <p:nvPr/>
        </p:nvPicPr>
        <p:blipFill>
          <a:blip r:embed="rId3">
            <a:alphaModFix amt="20000"/>
            <a:extLst/>
          </a:blip>
          <a:stretch>
            <a:fillRect/>
          </a:stretch>
        </p:blipFill>
        <p:spPr>
          <a:xfrm>
            <a:off x="-18817" y="12909550"/>
            <a:ext cx="24421634" cy="842731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200"/>
              <a:t>Body Level One</a:t>
            </a:r>
            <a:endParaRPr sz="5200"/>
          </a:p>
          <a:p>
            <a:pPr lvl="1">
              <a:defRPr sz="1800"/>
            </a:pPr>
            <a:r>
              <a:rPr sz="5200"/>
              <a:t>Body Level Two</a:t>
            </a:r>
            <a:endParaRPr sz="5200"/>
          </a:p>
          <a:p>
            <a:pPr lvl="2">
              <a:defRPr sz="1800"/>
            </a:pPr>
            <a:r>
              <a:rPr sz="5200"/>
              <a:t>Body Level Three</a:t>
            </a:r>
            <a:endParaRPr sz="5200"/>
          </a:p>
          <a:p>
            <a:pPr lvl="3">
              <a:defRPr sz="1800"/>
            </a:pPr>
            <a:r>
              <a:rPr sz="5200"/>
              <a:t>Body Level Four</a:t>
            </a:r>
            <a:endParaRPr sz="5200"/>
          </a:p>
          <a:p>
            <a:pPr lvl="4">
              <a:defRPr sz="1800"/>
            </a:pPr>
            <a:r>
              <a:rPr sz="5200"/>
              <a:t>Body Level Five</a:t>
            </a:r>
          </a:p>
        </p:txBody>
      </p:sp>
      <p:sp>
        <p:nvSpPr>
          <p:cNvPr id="43" name="Shape 4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1.tif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5200"/>
              <a:t>Body Level One</a:t>
            </a:r>
            <a:endParaRPr sz="5200"/>
          </a:p>
          <a:p>
            <a:pPr lvl="1">
              <a:defRPr sz="1800"/>
            </a:pPr>
            <a:r>
              <a:rPr sz="5200"/>
              <a:t>Body Level Two</a:t>
            </a:r>
            <a:endParaRPr sz="5200"/>
          </a:p>
          <a:p>
            <a:pPr lvl="2">
              <a:defRPr sz="1800"/>
            </a:pPr>
            <a:r>
              <a:rPr sz="5200"/>
              <a:t>Body Level Three</a:t>
            </a:r>
            <a:endParaRPr sz="5200"/>
          </a:p>
          <a:p>
            <a:pPr lvl="3">
              <a:defRPr sz="1800"/>
            </a:pPr>
            <a:r>
              <a:rPr sz="5200"/>
              <a:t>Body Level Four</a:t>
            </a:r>
            <a:endParaRPr sz="5200"/>
          </a:p>
          <a:p>
            <a:pPr lvl="4">
              <a:defRPr sz="1800"/>
            </a:pPr>
            <a:r>
              <a:rPr sz="5200"/>
              <a:t>Body Level Five</a:t>
            </a:r>
          </a:p>
        </p:txBody>
      </p:sp>
      <p:pic>
        <p:nvPicPr>
          <p:cNvPr id="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96745" y="12992812"/>
            <a:ext cx="649155" cy="646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asted-image.tif"/>
          <p:cNvPicPr/>
          <p:nvPr/>
        </p:nvPicPr>
        <p:blipFill>
          <a:blip r:embed="rId3">
            <a:alphaModFix amt="20000"/>
            <a:extLst/>
          </a:blip>
          <a:stretch>
            <a:fillRect/>
          </a:stretch>
        </p:blipFill>
        <p:spPr>
          <a:xfrm>
            <a:off x="-18817" y="12909550"/>
            <a:ext cx="24421634" cy="84273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/>
          <p:nvPr>
            <p:ph type="sldNum" sz="quarter" idx="2"/>
          </p:nvPr>
        </p:nvSpPr>
        <p:spPr>
          <a:xfrm>
            <a:off x="-22287" y="13081000"/>
            <a:ext cx="460178" cy="4445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2400"/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</p:sldLayoutIdLst>
  <p:transition spd="med" advClick="1"/>
  <p:txStyles>
    <p:titleStyle>
      <a:lvl1pPr algn="ctr" defTabSz="825500">
        <a:defRPr sz="11200">
          <a:latin typeface="Franklin Gothic Book"/>
          <a:ea typeface="Franklin Gothic Book"/>
          <a:cs typeface="Franklin Gothic Book"/>
          <a:sym typeface="Franklin Gothic Book"/>
        </a:defRPr>
      </a:lvl1pPr>
      <a:lvl2pPr indent="228600" algn="ctr" defTabSz="825500">
        <a:defRPr sz="11200">
          <a:latin typeface="Franklin Gothic Book"/>
          <a:ea typeface="Franklin Gothic Book"/>
          <a:cs typeface="Franklin Gothic Book"/>
          <a:sym typeface="Franklin Gothic Book"/>
        </a:defRPr>
      </a:lvl2pPr>
      <a:lvl3pPr indent="457200" algn="ctr" defTabSz="825500">
        <a:defRPr sz="11200">
          <a:latin typeface="Franklin Gothic Book"/>
          <a:ea typeface="Franklin Gothic Book"/>
          <a:cs typeface="Franklin Gothic Book"/>
          <a:sym typeface="Franklin Gothic Book"/>
        </a:defRPr>
      </a:lvl3pPr>
      <a:lvl4pPr indent="685800" algn="ctr" defTabSz="825500">
        <a:defRPr sz="11200">
          <a:latin typeface="Franklin Gothic Book"/>
          <a:ea typeface="Franklin Gothic Book"/>
          <a:cs typeface="Franklin Gothic Book"/>
          <a:sym typeface="Franklin Gothic Book"/>
        </a:defRPr>
      </a:lvl4pPr>
      <a:lvl5pPr indent="914400" algn="ctr" defTabSz="825500">
        <a:defRPr sz="11200">
          <a:latin typeface="Franklin Gothic Book"/>
          <a:ea typeface="Franklin Gothic Book"/>
          <a:cs typeface="Franklin Gothic Book"/>
          <a:sym typeface="Franklin Gothic Book"/>
        </a:defRPr>
      </a:lvl5pPr>
      <a:lvl6pPr indent="1143000" algn="ctr" defTabSz="825500">
        <a:defRPr sz="11200">
          <a:latin typeface="Franklin Gothic Book"/>
          <a:ea typeface="Franklin Gothic Book"/>
          <a:cs typeface="Franklin Gothic Book"/>
          <a:sym typeface="Franklin Gothic Book"/>
        </a:defRPr>
      </a:lvl6pPr>
      <a:lvl7pPr indent="1371600" algn="ctr" defTabSz="825500">
        <a:defRPr sz="11200">
          <a:latin typeface="Franklin Gothic Book"/>
          <a:ea typeface="Franklin Gothic Book"/>
          <a:cs typeface="Franklin Gothic Book"/>
          <a:sym typeface="Franklin Gothic Book"/>
        </a:defRPr>
      </a:lvl7pPr>
      <a:lvl8pPr indent="1600200" algn="ctr" defTabSz="825500">
        <a:defRPr sz="11200">
          <a:latin typeface="Franklin Gothic Book"/>
          <a:ea typeface="Franklin Gothic Book"/>
          <a:cs typeface="Franklin Gothic Book"/>
          <a:sym typeface="Franklin Gothic Book"/>
        </a:defRPr>
      </a:lvl8pPr>
      <a:lvl9pPr indent="1828800" algn="ctr" defTabSz="825500">
        <a:defRPr sz="11200">
          <a:latin typeface="Franklin Gothic Book"/>
          <a:ea typeface="Franklin Gothic Book"/>
          <a:cs typeface="Franklin Gothic Book"/>
          <a:sym typeface="Franklin Gothic Book"/>
        </a:defRPr>
      </a:lvl9pPr>
    </p:titleStyle>
    <p:bodyStyle>
      <a:lvl1pPr marL="635000" indent="-635000" defTabSz="825500">
        <a:spcBef>
          <a:spcPts val="5900"/>
        </a:spcBef>
        <a:buSzPct val="75000"/>
        <a:buChar char="•"/>
        <a:defRPr sz="5200">
          <a:latin typeface="Franklin Gothic Book"/>
          <a:ea typeface="Franklin Gothic Book"/>
          <a:cs typeface="Franklin Gothic Book"/>
          <a:sym typeface="Franklin Gothic Book"/>
        </a:defRPr>
      </a:lvl1pPr>
      <a:lvl2pPr marL="1270000" indent="-635000" defTabSz="825500">
        <a:spcBef>
          <a:spcPts val="5900"/>
        </a:spcBef>
        <a:buSzPct val="75000"/>
        <a:buChar char="•"/>
        <a:defRPr sz="5200">
          <a:latin typeface="Franklin Gothic Book"/>
          <a:ea typeface="Franklin Gothic Book"/>
          <a:cs typeface="Franklin Gothic Book"/>
          <a:sym typeface="Franklin Gothic Book"/>
        </a:defRPr>
      </a:lvl2pPr>
      <a:lvl3pPr marL="1905000" indent="-635000" defTabSz="825500">
        <a:spcBef>
          <a:spcPts val="5900"/>
        </a:spcBef>
        <a:buSzPct val="75000"/>
        <a:buChar char="•"/>
        <a:defRPr sz="5200">
          <a:latin typeface="Franklin Gothic Book"/>
          <a:ea typeface="Franklin Gothic Book"/>
          <a:cs typeface="Franklin Gothic Book"/>
          <a:sym typeface="Franklin Gothic Book"/>
        </a:defRPr>
      </a:lvl3pPr>
      <a:lvl4pPr marL="2540000" indent="-635000" defTabSz="825500">
        <a:spcBef>
          <a:spcPts val="5900"/>
        </a:spcBef>
        <a:buSzPct val="75000"/>
        <a:buChar char="•"/>
        <a:defRPr sz="5200">
          <a:latin typeface="Franklin Gothic Book"/>
          <a:ea typeface="Franklin Gothic Book"/>
          <a:cs typeface="Franklin Gothic Book"/>
          <a:sym typeface="Franklin Gothic Book"/>
        </a:defRPr>
      </a:lvl4pPr>
      <a:lvl5pPr marL="3175000" indent="-635000" defTabSz="825500">
        <a:spcBef>
          <a:spcPts val="5900"/>
        </a:spcBef>
        <a:buSzPct val="75000"/>
        <a:buChar char="•"/>
        <a:defRPr sz="5200">
          <a:latin typeface="Franklin Gothic Book"/>
          <a:ea typeface="Franklin Gothic Book"/>
          <a:cs typeface="Franklin Gothic Book"/>
          <a:sym typeface="Franklin Gothic Book"/>
        </a:defRPr>
      </a:lvl5pPr>
      <a:lvl6pPr marL="3810000" indent="-635000" defTabSz="825500">
        <a:spcBef>
          <a:spcPts val="5900"/>
        </a:spcBef>
        <a:buSzPct val="75000"/>
        <a:buChar char="•"/>
        <a:defRPr sz="5200">
          <a:latin typeface="Franklin Gothic Book"/>
          <a:ea typeface="Franklin Gothic Book"/>
          <a:cs typeface="Franklin Gothic Book"/>
          <a:sym typeface="Franklin Gothic Book"/>
        </a:defRPr>
      </a:lvl6pPr>
      <a:lvl7pPr marL="4445000" indent="-635000" defTabSz="825500">
        <a:spcBef>
          <a:spcPts val="5900"/>
        </a:spcBef>
        <a:buSzPct val="75000"/>
        <a:buChar char="•"/>
        <a:defRPr sz="5200">
          <a:latin typeface="Franklin Gothic Book"/>
          <a:ea typeface="Franklin Gothic Book"/>
          <a:cs typeface="Franklin Gothic Book"/>
          <a:sym typeface="Franklin Gothic Book"/>
        </a:defRPr>
      </a:lvl7pPr>
      <a:lvl8pPr marL="5080000" indent="-635000" defTabSz="825500">
        <a:spcBef>
          <a:spcPts val="5900"/>
        </a:spcBef>
        <a:buSzPct val="75000"/>
        <a:buChar char="•"/>
        <a:defRPr sz="5200">
          <a:latin typeface="Franklin Gothic Book"/>
          <a:ea typeface="Franklin Gothic Book"/>
          <a:cs typeface="Franklin Gothic Book"/>
          <a:sym typeface="Franklin Gothic Book"/>
        </a:defRPr>
      </a:lvl8pPr>
      <a:lvl9pPr marL="5715000" indent="-635000" defTabSz="825500">
        <a:spcBef>
          <a:spcPts val="5900"/>
        </a:spcBef>
        <a:buSzPct val="75000"/>
        <a:buChar char="•"/>
        <a:defRPr sz="5200">
          <a:latin typeface="Franklin Gothic Book"/>
          <a:ea typeface="Franklin Gothic Book"/>
          <a:cs typeface="Franklin Gothic Book"/>
          <a:sym typeface="Franklin Gothic Book"/>
        </a:defRPr>
      </a:lvl9pPr>
    </p:bodyStyle>
    <p:otherStyle>
      <a:lvl1pPr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Franklin Gothic Book"/>
        </a:defRPr>
      </a:lvl1pPr>
      <a:lvl2pPr indent="228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Franklin Gothic Book"/>
        </a:defRPr>
      </a:lvl2pPr>
      <a:lvl3pPr indent="457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Franklin Gothic Book"/>
        </a:defRPr>
      </a:lvl3pPr>
      <a:lvl4pPr indent="685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Franklin Gothic Book"/>
        </a:defRPr>
      </a:lvl4pPr>
      <a:lvl5pPr indent="9144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Franklin Gothic Book"/>
        </a:defRPr>
      </a:lvl5pPr>
      <a:lvl6pPr indent="11430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Franklin Gothic Book"/>
        </a:defRPr>
      </a:lvl6pPr>
      <a:lvl7pPr indent="1371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Franklin Gothic Book"/>
        </a:defRPr>
      </a:lvl7pPr>
      <a:lvl8pPr indent="1600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Franklin Gothic Book"/>
        </a:defRPr>
      </a:lvl8pPr>
      <a:lvl9pPr indent="1828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 algn="r">
              <a:defRPr sz="1800"/>
            </a:pPr>
            <a:r>
              <a:rPr sz="11200"/>
              <a:t>Presentation Title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xfrm>
            <a:off x="2986014" y="7051529"/>
            <a:ext cx="20828001" cy="271864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Author &amp; Title</a:t>
            </a:r>
            <a:endParaRPr sz="5600"/>
          </a:p>
          <a:p>
            <a:pPr lvl="0">
              <a:defRPr sz="1800"/>
            </a:pPr>
            <a:r>
              <a:rPr sz="5600"/>
              <a:t>Venue</a:t>
            </a:r>
            <a:endParaRPr sz="5600"/>
          </a:p>
          <a:p>
            <a:pPr lvl="0">
              <a:defRPr sz="1800"/>
            </a:pPr>
            <a:r>
              <a:rPr sz="5600"/>
              <a:t>Date</a:t>
            </a:r>
          </a:p>
        </p:txBody>
      </p:sp>
      <p:sp>
        <p:nvSpPr>
          <p:cNvPr id="59" name="Shape 59"/>
          <p:cNvSpPr/>
          <p:nvPr/>
        </p:nvSpPr>
        <p:spPr>
          <a:xfrm>
            <a:off x="12316393" y="11940665"/>
            <a:ext cx="10126476" cy="983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5000"/>
            </a:lvl1pPr>
          </a:lstStyle>
          <a:p>
            <a:pPr lvl="0">
              <a:defRPr sz="1800"/>
            </a:pPr>
            <a:r>
              <a:rPr sz="5000"/>
              <a:t>University Politehnica of Bucharest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Simple Empty Slide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asted-image.tif"/>
          <p:cNvPicPr/>
          <p:nvPr/>
        </p:nvPicPr>
        <p:blipFill>
          <a:blip r:embed="rId2">
            <a:extLst/>
          </a:blip>
          <a:srcRect l="0" t="4388" r="0" b="4388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4833937" y="10897790"/>
            <a:ext cx="14716126" cy="160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5200"/>
              <a:t>email.adress@cs.pub.ro</a:t>
            </a:r>
            <a:endParaRPr sz="5200"/>
          </a:p>
          <a:p>
            <a:pPr lvl="0">
              <a:defRPr sz="1800"/>
            </a:pPr>
            <a:r>
              <a:rPr sz="5200"/>
              <a:t>cs.pub.ro</a:t>
            </a:r>
          </a:p>
        </p:txBody>
      </p:sp>
      <p:sp>
        <p:nvSpPr>
          <p:cNvPr id="98" name="Shape 98"/>
          <p:cNvSpPr/>
          <p:nvPr/>
        </p:nvSpPr>
        <p:spPr>
          <a:xfrm>
            <a:off x="4833937" y="1751409"/>
            <a:ext cx="14716126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7000"/>
            </a:lvl1pPr>
          </a:lstStyle>
          <a:p>
            <a:pPr lvl="0">
              <a:defRPr sz="1800"/>
            </a:pPr>
            <a:r>
              <a:rPr sz="7000"/>
              <a:t>Thank you for your attention.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Presentation Title</a:t>
            </a:r>
          </a:p>
        </p:txBody>
      </p:sp>
      <p:sp>
        <p:nvSpPr>
          <p:cNvPr id="62" name="Shape 62"/>
          <p:cNvSpPr/>
          <p:nvPr>
            <p:ph type="body" idx="1"/>
          </p:nvPr>
        </p:nvSpPr>
        <p:spPr>
          <a:xfrm>
            <a:off x="1778000" y="7073900"/>
            <a:ext cx="20828000" cy="271864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Author &amp; Title</a:t>
            </a:r>
            <a:endParaRPr sz="5600"/>
          </a:p>
          <a:p>
            <a:pPr lvl="0">
              <a:defRPr sz="1800"/>
            </a:pPr>
            <a:r>
              <a:rPr sz="5600"/>
              <a:t>Venue</a:t>
            </a:r>
            <a:endParaRPr sz="5600"/>
          </a:p>
          <a:p>
            <a:pPr lvl="0">
              <a:defRPr sz="1800"/>
            </a:pPr>
            <a:r>
              <a:rPr sz="5600"/>
              <a:t>Date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asted-image.tif"/>
          <p:cNvPicPr/>
          <p:nvPr/>
        </p:nvPicPr>
        <p:blipFill>
          <a:blip r:embed="rId2">
            <a:extLst/>
          </a:blip>
          <a:srcRect l="0" t="10932" r="0" b="10932"/>
          <a:stretch>
            <a:fillRect/>
          </a:stretch>
        </p:blipFill>
        <p:spPr>
          <a:xfrm>
            <a:off x="3125968" y="673100"/>
            <a:ext cx="18135601" cy="8737600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Section Title</a:t>
            </a:r>
          </a:p>
        </p:txBody>
      </p:sp>
      <p:sp>
        <p:nvSpPr>
          <p:cNvPr id="66" name="Shape 6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(Sub-Section Title)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Slide Title</a:t>
            </a:r>
          </a:p>
        </p:txBody>
      </p:sp>
      <p:sp>
        <p:nvSpPr>
          <p:cNvPr id="69" name="Shape 6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200"/>
              <a:t>Slide text</a:t>
            </a:r>
          </a:p>
        </p:txBody>
      </p:sp>
      <p:sp>
        <p:nvSpPr>
          <p:cNvPr id="70" name="Shape 70"/>
          <p:cNvSpPr/>
          <p:nvPr>
            <p:ph type="sldNum" sz="quarter" idx="2"/>
          </p:nvPr>
        </p:nvSpPr>
        <p:spPr>
          <a:xfrm>
            <a:off x="61280" y="13081000"/>
            <a:ext cx="293044" cy="4445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400"/>
            </a:fld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asted-image.tif"/>
          <p:cNvPicPr/>
          <p:nvPr/>
        </p:nvPicPr>
        <p:blipFill>
          <a:blip r:embed="rId2">
            <a:extLst/>
          </a:blip>
          <a:srcRect l="18105" t="0" r="18105" b="0"/>
          <a:stretch>
            <a:fillRect/>
          </a:stretch>
        </p:blipFill>
        <p:spPr>
          <a:xfrm>
            <a:off x="13169900" y="3238500"/>
            <a:ext cx="9525000" cy="9207500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hape 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Slide Title</a:t>
            </a:r>
          </a:p>
        </p:txBody>
      </p:sp>
      <p:sp>
        <p:nvSpPr>
          <p:cNvPr id="74" name="Shape 7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Image description</a:t>
            </a:r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xfrm>
            <a:off x="61280" y="13081000"/>
            <a:ext cx="293044" cy="4445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400"/>
            </a:fld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asted-image.tif"/>
          <p:cNvPicPr/>
          <p:nvPr/>
        </p:nvPicPr>
        <p:blipFill>
          <a:blip r:embed="rId2">
            <a:extLst/>
          </a:blip>
          <a:srcRect l="24477" t="0" r="24477" b="0"/>
          <a:stretch>
            <a:fillRect/>
          </a:stretch>
        </p:blipFill>
        <p:spPr>
          <a:xfrm>
            <a:off x="13165980" y="1104900"/>
            <a:ext cx="9525001" cy="11506200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hape 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Slide Title</a:t>
            </a:r>
          </a:p>
        </p:txBody>
      </p:sp>
      <p:sp>
        <p:nvSpPr>
          <p:cNvPr id="79" name="Shape 7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Image description</a:t>
            </a:r>
          </a:p>
        </p:txBody>
      </p:sp>
      <p:sp>
        <p:nvSpPr>
          <p:cNvPr id="80" name="Shape 80"/>
          <p:cNvSpPr/>
          <p:nvPr>
            <p:ph type="sldNum" sz="quarter" idx="2"/>
          </p:nvPr>
        </p:nvSpPr>
        <p:spPr>
          <a:xfrm>
            <a:off x="80097" y="13081000"/>
            <a:ext cx="293044" cy="4445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400"/>
            </a:fld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200"/>
              <a:t>Slide text only - no title</a:t>
            </a:r>
          </a:p>
        </p:txBody>
      </p:sp>
      <p:sp>
        <p:nvSpPr>
          <p:cNvPr id="83" name="Shape 83"/>
          <p:cNvSpPr/>
          <p:nvPr>
            <p:ph type="sldNum" sz="quarter" idx="2"/>
          </p:nvPr>
        </p:nvSpPr>
        <p:spPr>
          <a:xfrm>
            <a:off x="61280" y="13081000"/>
            <a:ext cx="293044" cy="4445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400"/>
            </a:fld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asted-image.tif"/>
          <p:cNvPicPr/>
          <p:nvPr/>
        </p:nvPicPr>
        <p:blipFill>
          <a:blip r:embed="rId2">
            <a:extLst/>
          </a:blip>
          <a:srcRect l="8868" t="0" r="8868" b="0"/>
          <a:stretch>
            <a:fillRect/>
          </a:stretch>
        </p:blipFill>
        <p:spPr>
          <a:xfrm>
            <a:off x="15760700" y="7048500"/>
            <a:ext cx="7404101" cy="554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pasted-image.tif"/>
          <p:cNvPicPr/>
          <p:nvPr/>
        </p:nvPicPr>
        <p:blipFill>
          <a:blip r:embed="rId2">
            <a:extLst/>
          </a:blip>
          <a:srcRect l="8868" t="0" r="8868" b="0"/>
          <a:stretch>
            <a:fillRect/>
          </a:stretch>
        </p:blipFill>
        <p:spPr>
          <a:xfrm>
            <a:off x="15760700" y="1130300"/>
            <a:ext cx="7404101" cy="554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pasted-image.tif"/>
          <p:cNvPicPr/>
          <p:nvPr/>
        </p:nvPicPr>
        <p:blipFill>
          <a:blip r:embed="rId2">
            <a:extLst/>
          </a:blip>
          <a:srcRect l="11896" t="0" r="11896" b="0"/>
          <a:stretch>
            <a:fillRect/>
          </a:stretch>
        </p:blipFill>
        <p:spPr>
          <a:xfrm>
            <a:off x="1206500" y="1130300"/>
            <a:ext cx="14173200" cy="11468100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Shape 88"/>
          <p:cNvSpPr/>
          <p:nvPr>
            <p:ph type="sldNum" sz="quarter" idx="2"/>
          </p:nvPr>
        </p:nvSpPr>
        <p:spPr>
          <a:xfrm>
            <a:off x="61280" y="13081000"/>
            <a:ext cx="293044" cy="4445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400"/>
            </a:fld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2387600" y="8953500"/>
            <a:ext cx="19621500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800"/>
            </a:lvl1pPr>
          </a:lstStyle>
          <a:p>
            <a:pPr lvl="0">
              <a:defRPr sz="1800"/>
            </a:pPr>
            <a:r>
              <a:rPr sz="3800"/>
              <a:t>–The Blind Man</a:t>
            </a:r>
          </a:p>
        </p:txBody>
      </p:sp>
      <p:sp>
        <p:nvSpPr>
          <p:cNvPr id="91" name="Shape 91"/>
          <p:cNvSpPr/>
          <p:nvPr/>
        </p:nvSpPr>
        <p:spPr>
          <a:xfrm>
            <a:off x="2387600" y="6045200"/>
            <a:ext cx="19621500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5200"/>
              <a:t>“You can’t step twice on the same piece of water.”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