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lvl1pPr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1pPr>
    <a:lvl2pPr indent="2286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2pPr>
    <a:lvl3pPr indent="4572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3pPr>
    <a:lvl4pPr indent="6858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4pPr>
    <a:lvl5pPr indent="9144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5pPr>
    <a:lvl6pPr indent="11430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6pPr>
    <a:lvl7pPr indent="13716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7pPr>
    <a:lvl8pPr indent="16002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8pPr>
    <a:lvl9pPr indent="1828800" algn="ctr" defTabSz="584200">
      <a:defRPr sz="3800"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2226161" y="3344093"/>
            <a:ext cx="10464801" cy="1582292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2226161" y="5015284"/>
            <a:ext cx="10464801" cy="3479405"/>
          </a:xfrm>
          <a:prstGeom prst="rect">
            <a:avLst/>
          </a:prstGeom>
        </p:spPr>
        <p:txBody>
          <a:bodyPr anchor="t"/>
          <a:lstStyle>
            <a:lvl1pPr marL="0" indent="0" algn="r">
              <a:spcBef>
                <a:spcPts val="0"/>
              </a:spcBef>
              <a:buSzTx/>
              <a:buNone/>
              <a:defRPr sz="4000"/>
            </a:lvl1pPr>
            <a:lvl2pPr marL="0" indent="228600" algn="r">
              <a:spcBef>
                <a:spcPts val="0"/>
              </a:spcBef>
              <a:buSzTx/>
              <a:buNone/>
              <a:defRPr sz="4000"/>
            </a:lvl2pPr>
            <a:lvl3pPr marL="0" indent="457200" algn="r">
              <a:spcBef>
                <a:spcPts val="0"/>
              </a:spcBef>
              <a:buSzTx/>
              <a:buNone/>
              <a:defRPr sz="4000"/>
            </a:lvl3pPr>
            <a:lvl4pPr marL="0" indent="685800" algn="r">
              <a:spcBef>
                <a:spcPts val="0"/>
              </a:spcBef>
              <a:buSzTx/>
              <a:buNone/>
              <a:defRPr sz="4000"/>
            </a:lvl4pPr>
            <a:lvl5pPr marL="0" indent="914400" algn="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/>
            </a:pPr>
            <a:r>
              <a:rPr sz="4000"/>
              <a:t>Body Level One</a:t>
            </a:r>
            <a:endParaRPr sz="4000"/>
          </a:p>
          <a:p>
            <a:pPr lvl="1">
              <a:defRPr sz="1800"/>
            </a:pPr>
            <a:r>
              <a:rPr sz="4000"/>
              <a:t>Body Level Two</a:t>
            </a:r>
            <a:endParaRPr sz="4000"/>
          </a:p>
          <a:p>
            <a:pPr lvl="2">
              <a:defRPr sz="1800"/>
            </a:pPr>
            <a:r>
              <a:rPr sz="4000"/>
              <a:t>Body Level Three</a:t>
            </a:r>
            <a:endParaRPr sz="4000"/>
          </a:p>
          <a:p>
            <a:pPr lvl="3">
              <a:defRPr sz="1800"/>
            </a:pPr>
            <a:r>
              <a:rPr sz="4000"/>
              <a:t>Body Level Four</a:t>
            </a:r>
            <a:endParaRPr sz="4000"/>
          </a:p>
          <a:p>
            <a:pPr lvl="4">
              <a:defRPr sz="1800"/>
            </a:pPr>
            <a:r>
              <a:rPr sz="4000"/>
              <a:t>Body Level Five</a:t>
            </a:r>
          </a:p>
        </p:txBody>
      </p:sp>
      <p:pic>
        <p:nvPicPr>
          <p:cNvPr id="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5900" y="164734"/>
            <a:ext cx="3585062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10279" y="7960122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6365" y="7538987"/>
            <a:ext cx="2095980" cy="20866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9157" y="3334494"/>
            <a:ext cx="4801992" cy="21205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3651" y="3334494"/>
            <a:ext cx="2117236" cy="2120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270000" y="3345308"/>
            <a:ext cx="10464800" cy="1582292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270000" y="5029200"/>
            <a:ext cx="10464800" cy="365442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pPr lvl="0">
              <a:defRPr sz="1800"/>
            </a:pPr>
            <a:r>
              <a:rPr sz="4000"/>
              <a:t>Body Level One</a:t>
            </a:r>
            <a:endParaRPr sz="4000"/>
          </a:p>
          <a:p>
            <a:pPr lvl="1">
              <a:defRPr sz="1800"/>
            </a:pPr>
            <a:r>
              <a:rPr sz="4000"/>
              <a:t>Body Level Two</a:t>
            </a:r>
            <a:endParaRPr sz="4000"/>
          </a:p>
          <a:p>
            <a:pPr lvl="2">
              <a:defRPr sz="1800"/>
            </a:pPr>
            <a:r>
              <a:rPr sz="4000"/>
              <a:t>Body Level Three</a:t>
            </a:r>
            <a:endParaRPr sz="4000"/>
          </a:p>
          <a:p>
            <a:pPr lvl="3">
              <a:defRPr sz="1800"/>
            </a:pPr>
            <a:r>
              <a:rPr sz="4000"/>
              <a:t>Body Level Four</a:t>
            </a:r>
            <a:endParaRPr sz="4000"/>
          </a:p>
          <a:p>
            <a:pPr lvl="4">
              <a:defRPr sz="1800"/>
            </a:pPr>
            <a:r>
              <a:rPr sz="4000"/>
              <a:t>Body Level Five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0579" y="202834"/>
            <a:ext cx="3585062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159" y="202834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1270000" y="8191500"/>
            <a:ext cx="10464800" cy="14224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2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hape 27"/>
          <p:cNvSpPr/>
          <p:nvPr>
            <p:ph type="sldNum" sz="quarter" idx="2"/>
          </p:nvPr>
        </p:nvSpPr>
        <p:spPr>
          <a:xfrm>
            <a:off x="-2303" y="9341565"/>
            <a:ext cx="373709" cy="3556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pic>
        <p:nvPicPr>
          <p:cNvPr id="3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08342" y="9347359"/>
            <a:ext cx="371058" cy="369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300" y="9307693"/>
            <a:ext cx="13004201" cy="44874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sldNum" sz="quarter" idx="2"/>
          </p:nvPr>
        </p:nvSpPr>
        <p:spPr>
          <a:xfrm>
            <a:off x="-2603" y="9341565"/>
            <a:ext cx="373709" cy="3556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1pPr>
      <a:lvl2pPr indent="2286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2pPr>
      <a:lvl3pPr indent="4572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3pPr>
      <a:lvl4pPr indent="6858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4pPr>
      <a:lvl5pPr indent="9144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5pPr>
      <a:lvl6pPr indent="11430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6pPr>
      <a:lvl7pPr indent="13716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7pPr>
      <a:lvl8pPr indent="16002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8pPr>
      <a:lvl9pPr indent="1828800" algn="ctr" defTabSz="584200">
        <a:defRPr sz="8000">
          <a:latin typeface="Franklin Gothic Book"/>
          <a:ea typeface="Franklin Gothic Book"/>
          <a:cs typeface="Franklin Gothic Book"/>
          <a:sym typeface="Franklin Gothic Book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Presentation Title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2226161" y="5035550"/>
            <a:ext cx="10464801" cy="21132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Author &amp; Title</a:t>
            </a:r>
            <a:endParaRPr sz="4000"/>
          </a:p>
          <a:p>
            <a:pPr lvl="0">
              <a:defRPr sz="1800"/>
            </a:pPr>
            <a:r>
              <a:rPr sz="4000"/>
              <a:t>Venue</a:t>
            </a:r>
            <a:endParaRPr sz="4000"/>
          </a:p>
          <a:p>
            <a:pPr lvl="0">
              <a:defRPr sz="1800"/>
            </a:pPr>
            <a:r>
              <a:rPr sz="4000"/>
              <a:t>Date</a:t>
            </a:r>
          </a:p>
        </p:txBody>
      </p:sp>
      <p:sp>
        <p:nvSpPr>
          <p:cNvPr id="59" name="Shape 59"/>
          <p:cNvSpPr/>
          <p:nvPr/>
        </p:nvSpPr>
        <p:spPr>
          <a:xfrm>
            <a:off x="3858037" y="8401902"/>
            <a:ext cx="7201050" cy="699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University Politehnica of Bucharest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Simple Empty Slide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sted-image.tif"/>
          <p:cNvPicPr/>
          <p:nvPr/>
        </p:nvPicPr>
        <p:blipFill>
          <a:blip r:embed="rId2">
            <a:extLst/>
          </a:blip>
          <a:srcRect l="8891" t="0" r="8891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1270000" y="6757533"/>
            <a:ext cx="104648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3800"/>
              <a:t>email.adress@cs.pub.ro</a:t>
            </a:r>
            <a:endParaRPr sz="3800"/>
          </a:p>
          <a:p>
            <a:pPr lvl="0">
              <a:defRPr sz="1800"/>
            </a:pPr>
            <a:r>
              <a:rPr sz="3800"/>
              <a:t>cs.pub.ro</a:t>
            </a:r>
          </a:p>
        </p:txBody>
      </p:sp>
      <p:sp>
        <p:nvSpPr>
          <p:cNvPr id="98" name="Shape 98"/>
          <p:cNvSpPr/>
          <p:nvPr/>
        </p:nvSpPr>
        <p:spPr>
          <a:xfrm>
            <a:off x="1270000" y="1225549"/>
            <a:ext cx="10464800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000"/>
            </a:lvl1pPr>
          </a:lstStyle>
          <a:p>
            <a:pPr lvl="0">
              <a:defRPr sz="1800"/>
            </a:pPr>
            <a:r>
              <a:rPr sz="5000"/>
              <a:t>Thank you for your attention.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Presentation Title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1270000" y="5029200"/>
            <a:ext cx="10464800" cy="208493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Author &amp; Title</a:t>
            </a:r>
            <a:endParaRPr sz="4000"/>
          </a:p>
          <a:p>
            <a:pPr lvl="0">
              <a:defRPr sz="1800"/>
            </a:pPr>
            <a:r>
              <a:rPr sz="4000"/>
              <a:t>Venue</a:t>
            </a:r>
            <a:endParaRPr sz="4000"/>
          </a:p>
          <a:p>
            <a:pPr lvl="0">
              <a:defRPr sz="1800"/>
            </a:pPr>
            <a:r>
              <a:rPr sz="4000"/>
              <a:t>Date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tif"/>
          <p:cNvPicPr/>
          <p:nvPr/>
        </p:nvPicPr>
        <p:blipFill>
          <a:blip r:embed="rId2">
            <a:extLst/>
          </a:blip>
          <a:srcRect l="0" t="926" r="0" b="926"/>
          <a:stretch>
            <a:fillRect/>
          </a:stretch>
        </p:blipFill>
        <p:spPr>
          <a:xfrm>
            <a:off x="1606550" y="635000"/>
            <a:ext cx="9779000" cy="59182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Section Title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(Sub-Section Title)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Slide Title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Slide text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asted-image.tif"/>
          <p:cNvPicPr/>
          <p:nvPr/>
        </p:nvPicPr>
        <p:blipFill>
          <a:blip r:embed="rId2">
            <a:extLst/>
          </a:blip>
          <a:srcRect l="23840" t="0" r="23840" b="0"/>
          <a:stretch>
            <a:fillRect/>
          </a:stretch>
        </p:blipFill>
        <p:spPr>
          <a:xfrm>
            <a:off x="6718300" y="2603500"/>
            <a:ext cx="5334000" cy="62865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Slide Title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Image Description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sted-image.tif"/>
          <p:cNvPicPr/>
          <p:nvPr/>
        </p:nvPicPr>
        <p:blipFill>
          <a:blip r:embed="rId2">
            <a:extLst/>
          </a:blip>
          <a:srcRect l="30016" t="0" r="30016" b="0"/>
          <a:stretch>
            <a:fillRect/>
          </a:stretch>
        </p:blipFill>
        <p:spPr>
          <a:xfrm>
            <a:off x="6718300" y="635000"/>
            <a:ext cx="5334000" cy="82296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000"/>
              <a:t>Slide Title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Image Description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603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Slide text only - no title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sted-image.tif"/>
          <p:cNvPicPr/>
          <p:nvPr/>
        </p:nvPicPr>
        <p:blipFill>
          <a:blip r:embed="rId2">
            <a:extLst/>
          </a:blip>
          <a:srcRect l="6400" t="0" r="6400" b="0"/>
          <a:stretch>
            <a:fillRect/>
          </a:stretch>
        </p:blipFill>
        <p:spPr>
          <a:xfrm>
            <a:off x="6718300" y="5092700"/>
            <a:ext cx="5334001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tif"/>
          <p:cNvPicPr/>
          <p:nvPr/>
        </p:nvPicPr>
        <p:blipFill>
          <a:blip r:embed="rId2">
            <a:extLst/>
          </a:blip>
          <a:srcRect l="6400" t="0" r="6400" b="0"/>
          <a:stretch>
            <a:fillRect/>
          </a:stretch>
        </p:blipFill>
        <p:spPr>
          <a:xfrm>
            <a:off x="6724518" y="889000"/>
            <a:ext cx="5334001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tif"/>
          <p:cNvPicPr/>
          <p:nvPr/>
        </p:nvPicPr>
        <p:blipFill>
          <a:blip r:embed="rId2">
            <a:extLst/>
          </a:blip>
          <a:srcRect l="29380" t="0" r="29380" b="0"/>
          <a:stretch>
            <a:fillRect/>
          </a:stretch>
        </p:blipFill>
        <p:spPr>
          <a:xfrm>
            <a:off x="952500" y="889000"/>
            <a:ext cx="5334000" cy="79756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>
            <p:ph type="sldNum" sz="quarter" idx="2"/>
          </p:nvPr>
        </p:nvSpPr>
        <p:spPr>
          <a:xfrm>
            <a:off x="60073" y="9341565"/>
            <a:ext cx="248358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270000" y="6362700"/>
            <a:ext cx="104648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2400"/>
              <a:t>–The Blind Man</a:t>
            </a:r>
          </a:p>
        </p:txBody>
      </p:sp>
      <p:sp>
        <p:nvSpPr>
          <p:cNvPr id="91" name="Shape 91"/>
          <p:cNvSpPr/>
          <p:nvPr/>
        </p:nvSpPr>
        <p:spPr>
          <a:xfrm>
            <a:off x="1270000" y="4267200"/>
            <a:ext cx="104648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800"/>
              <a:t>“You can’t step twice no the same piece of water.”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