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5301C-F146-4764-AB26-6EF0338819B1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0395F-2705-4F19-8D13-2DC856B12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undal c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2" y="-24"/>
            <a:ext cx="9144032" cy="6858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1996568"/>
            <a:ext cx="66437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latin typeface="Arial" pitchFamily="34" charset="0"/>
                <a:cs typeface="Arial" pitchFamily="34" charset="0"/>
              </a:rPr>
              <a:t>EF108</a:t>
            </a:r>
          </a:p>
        </p:txBody>
      </p:sp>
      <p:pic>
        <p:nvPicPr>
          <p:cNvPr id="1026" name="Picture 2" descr="sigla-c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174" y="697051"/>
            <a:ext cx="1928826" cy="87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 Slusanschi</dc:creator>
  <cp:lastModifiedBy>Emil Slusanschi</cp:lastModifiedBy>
  <cp:revision>4</cp:revision>
  <dcterms:created xsi:type="dcterms:W3CDTF">2009-03-12T12:19:10Z</dcterms:created>
  <dcterms:modified xsi:type="dcterms:W3CDTF">2009-03-12T19:21:45Z</dcterms:modified>
</cp:coreProperties>
</file>